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FFFD452-FCD7-4502-8FD3-8D9EF67A3C81}">
  <a:tblStyle styleId="{9FFFD452-FCD7-4502-8FD3-8D9EF67A3C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https://myfox8.com/2014/05/27/car-crashes-underneath-truck-blocks-traffic-on-battleground-ave/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eeffae9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5eeffae9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eeffae9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5eeffae9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6100879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6100879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6100879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6100879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6100879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c6100879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6100879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6100879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610087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610087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610087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610087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610087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610087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c6100879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c6100879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ece09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ece09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c6100879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c610087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6100879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6100879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6100879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610087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610087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610087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6100879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c6100879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c610087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c610087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610087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610087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61008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61008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eeffae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eeffae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eeffae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eeffae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ece097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ece097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eeffae9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eeffae9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eeffae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eeffae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eeffae9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5eeffae9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5eeffae9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5eeffae9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eeffae9e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eeffae9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ffae9e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5eeffae9e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ffae9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5eeffae9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ffae9e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5eeffae9e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eeffae9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eeffae9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ece097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ece097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ece097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ece097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ece097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ece097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ece0972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ece097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ece0972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ece0972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ece0972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ece0972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highlight>
                  <a:srgbClr val="000000"/>
                </a:highlight>
              </a:rPr>
              <a:t>GSBO city collision data analysis</a:t>
            </a:r>
            <a:endParaRPr sz="36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-Vanteru Sahithi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-Jorge Salas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-Daniel Frye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-Jin Kang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-Dimithra Rathnayake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➔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The weather has  severity levels on scale of 1 to 10.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➔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Predicted the type of weather that caused accidents.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➔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Trained data- 75%, test data - 25%.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➔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Compared with KNearest classifier and decision tree classifier. The accuracies are shown below.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47" y="1152472"/>
            <a:ext cx="35122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00" y="1326524"/>
            <a:ext cx="4634274" cy="24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Snapshot of Fatalities csv data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00" y="765600"/>
            <a:ext cx="62505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fatalities look like over the years?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fatalities look like per month?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fatalities look like over the time of day?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it seem as if </a:t>
            </a:r>
            <a:r>
              <a:rPr lang="en"/>
              <a:t>alcohol</a:t>
            </a:r>
            <a:r>
              <a:rPr lang="en"/>
              <a:t> played a roll with the collisions?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Objective: </a:t>
            </a:r>
            <a:r>
              <a:rPr lang="en"/>
              <a:t>To answer these questions and to determine the main factor of that caused these collisions.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Tasks: </a:t>
            </a:r>
            <a:r>
              <a:rPr lang="en"/>
              <a:t>These questions were also my tasks, attempts to analyze the other data were attempted but were a lot more difficult given time constraints</a:t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806825" y="218525"/>
            <a:ext cx="7328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Questions</a:t>
            </a:r>
            <a:endParaRPr b="1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pandas dataframes to quickly and </a:t>
            </a:r>
            <a:r>
              <a:rPr lang="en"/>
              <a:t>effectively</a:t>
            </a:r>
            <a:r>
              <a:rPr lang="en"/>
              <a:t> analyze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Cleaning and </a:t>
            </a:r>
            <a:r>
              <a:rPr lang="en"/>
              <a:t>separation</a:t>
            </a:r>
            <a:r>
              <a:rPr lang="en"/>
              <a:t> of data to seperate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methods were used because they were the most effective when dealing with tables of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Tasks: </a:t>
            </a:r>
            <a:r>
              <a:rPr lang="en"/>
              <a:t>These questions were also my tasks, attempts to analyze the other data were attempted but were a lot more difficult given time constraints. Machine learning model was unsuccessful due to scope of data.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Distribution of alcohol across fatalities in greensboro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8" y="1017725"/>
            <a:ext cx="54197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Analyzing distribution of fatality frequency due to time of day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450" y="1089575"/>
            <a:ext cx="4647100" cy="3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Analysis of distribution of Fatality Frequency due to month of year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93" y="796975"/>
            <a:ext cx="5779400" cy="35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. Analysis of Distribution of Fatality Frequency due to specific year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300" y="1210875"/>
            <a:ext cx="4277725" cy="3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Greensboro Population vs Collision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Greensboro population and collision over last 5 years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Greensboro population			  			Greensboro Collision</a:t>
            </a:r>
            <a:endParaRPr/>
          </a:p>
        </p:txBody>
      </p:sp>
      <p:graphicFrame>
        <p:nvGraphicFramePr>
          <p:cNvPr id="174" name="Google Shape;174;p31"/>
          <p:cNvGraphicFramePr/>
          <p:nvPr/>
        </p:nvGraphicFramePr>
        <p:xfrm>
          <a:off x="311700" y="221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{9FFFD452-FCD7-4502-8FD3-8D9EF67A3C81}</a:tableStyleId>
              </a:tblPr>
              <a:tblGrid>
                <a:gridCol w="1239400"/>
                <a:gridCol w="155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282,476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285,034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287,018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290,222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294,722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425" y="2210575"/>
            <a:ext cx="28956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project  is to analyze collisions data of Greensboro city and find insights from the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o know the correlation between various elements that cause accidents, identify patterns in order to help the city of Greensboro reduce the number of fatalities from vehicular incidents.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GSBO Population vs Collision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Poisson Distribution(𝜆)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𝜆 = n*θ where n is the number of sample and θ is the probability. 𝜆 is the mean and variance of the number of collisions in each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We can see the increase of the number of									collisions over years.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2" name="Google Shape;182;p32"/>
          <p:cNvGraphicFramePr/>
          <p:nvPr/>
        </p:nvGraphicFramePr>
        <p:xfrm>
          <a:off x="387725" y="246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{9FFFD452-FCD7-4502-8FD3-8D9EF67A3C81}</a:tableStyleId>
              </a:tblPr>
              <a:tblGrid>
                <a:gridCol w="997075"/>
                <a:gridCol w="2470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Collisions per 1,000 people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31.42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37.77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38.59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075" y="3353200"/>
            <a:ext cx="2606475" cy="1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population and collision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Is population a factor of collision in Greensboro? (Is there any relationship between population and collision?)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was given</a:t>
            </a:r>
            <a:r>
              <a:rPr lang="en"/>
              <a:t> 52055 points (collision data) and 292 blocks which belong to Guilford county (population data).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H</a:t>
            </a:r>
            <a:r>
              <a:rPr i="1" lang="en" sz="1000"/>
              <a:t>0</a:t>
            </a:r>
            <a:r>
              <a:rPr lang="en"/>
              <a:t>: There is no relationship between the Greensboro population and collision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H</a:t>
            </a:r>
            <a:r>
              <a:rPr i="1" lang="en" sz="1000"/>
              <a:t>a</a:t>
            </a:r>
            <a:r>
              <a:rPr lang="en"/>
              <a:t>: There is a </a:t>
            </a:r>
            <a:r>
              <a:rPr lang="en"/>
              <a:t>relationship between the Greensboro population and collision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population and collision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I removed blocks outside of Greensboro, I had a scatter plot like below: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Since the p-value (0.916) is larger than 0.05, we								failed to reject the null hypothesis. </a:t>
            </a:r>
            <a:endParaRPr/>
          </a:p>
          <a:p>
            <a:pPr indent="0" lvl="0" marL="3200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Thus, there is no relationship between population and collision.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1620138"/>
            <a:ext cx="2493035" cy="16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525" y="1620158"/>
            <a:ext cx="2440268" cy="16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 rotWithShape="1">
          <a:blip r:embed="rId5">
            <a:alphaModFix/>
          </a:blip>
          <a:srcRect b="0" l="0" r="0" t="4498"/>
          <a:stretch/>
        </p:blipFill>
        <p:spPr>
          <a:xfrm>
            <a:off x="453825" y="3375200"/>
            <a:ext cx="2800350" cy="9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Result (Clustering)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13" y="755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Based on population, which areas are more likely to have collision?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clustering, I wanted to capture points that have enough population and high number of collision.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one is generated when KMeans = 5, 6, and 7, respectively.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thought clustering method captured the points well when KMeans = 6.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5" y="2046750"/>
            <a:ext cx="2358743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76" y="2046750"/>
            <a:ext cx="2493026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075" y="2033300"/>
            <a:ext cx="2400118" cy="15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Result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right plot shows the captured points. In Greensboro, these areas are more likely to have collisions based on population.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0250"/>
            <a:ext cx="34480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/>
          <p:nvPr/>
        </p:nvSpPr>
        <p:spPr>
          <a:xfrm>
            <a:off x="1166175" y="3105350"/>
            <a:ext cx="1402200" cy="612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6"/>
          <p:cNvCxnSpPr/>
          <p:nvPr/>
        </p:nvCxnSpPr>
        <p:spPr>
          <a:xfrm flipH="1" rot="10800000">
            <a:off x="1172325" y="1902000"/>
            <a:ext cx="3265800" cy="120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6"/>
          <p:cNvCxnSpPr/>
          <p:nvPr/>
        </p:nvCxnSpPr>
        <p:spPr>
          <a:xfrm>
            <a:off x="2561675" y="3721900"/>
            <a:ext cx="2285400" cy="13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150" y="1804675"/>
            <a:ext cx="4456150" cy="2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Statistics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913800"/>
            <a:ext cx="85206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Collisions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998" y="3351250"/>
            <a:ext cx="3494075" cy="17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72" y="1370575"/>
            <a:ext cx="7842029" cy="19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Collisions Over Time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Correlation Coefficients: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Vehicle Collisions: 0.94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Pedestrian Collisions: -0.52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Cyclist Collisions: -0.71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63" y="1367238"/>
            <a:ext cx="28289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513" y="1462075"/>
            <a:ext cx="30670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088" y="1433488"/>
            <a:ext cx="31146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Collisions per Day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Collisions within a day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Vehicle: Poisson (27.99)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Pedestrian: Poisson (1.27)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Cyclist: Poisson (1.08)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355" y="1531925"/>
            <a:ext cx="5216719" cy="36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Clustering - DBSCAN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50" y="1570450"/>
            <a:ext cx="6996450" cy="35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1017725"/>
            <a:ext cx="85206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relation to severity - Random forest classification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Accuracy</a:t>
            </a:r>
            <a:r>
              <a:rPr lang="en" sz="1400"/>
              <a:t> - 0.48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Precision - 0.65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Recall - 0.48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38" y="2571750"/>
            <a:ext cx="29432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313" y="2576500"/>
            <a:ext cx="47529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We have 2 categories of raw data, one that has comma separated values and the other one that has geo spatial data in the form of shape files.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The CSV files has all the information about about collisions like date, place, number of fatalities, severity of the accidents and so on.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Data statistics - 11,686 kb - CSV files , more than 80 shapefiles(geo spatial data)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826063"/>
            <a:ext cx="87630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099400"/>
            <a:ext cx="8520600" cy="3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relation to collision count - Random forest regression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R-squared: 0.70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mean squared error: 0.75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error: 0.57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75" y="2571750"/>
            <a:ext cx="456691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903" y="3213075"/>
            <a:ext cx="3125275" cy="10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The Data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</a:t>
            </a:r>
            <a:r>
              <a:rPr lang="en"/>
              <a:t>primarily</a:t>
            </a:r>
            <a:r>
              <a:rPr lang="en"/>
              <a:t> used to in this process was over all collisions in Greensboro, NC.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 tools utilized was MapBox API,  Plotly.py, and folium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with Plotly.py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-6679" l="-17604" r="-17604" t="-28528"/>
          <a:stretch/>
        </p:blipFill>
        <p:spPr>
          <a:xfrm>
            <a:off x="0" y="11802"/>
            <a:ext cx="9143999" cy="51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8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Fatalities in Greensboro Heat Map 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37" y="659550"/>
            <a:ext cx="6767535" cy="44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75" y="778275"/>
            <a:ext cx="6370675" cy="43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2535875" y="199350"/>
            <a:ext cx="3851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Map of All Collisions in Greensboro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   2014 to 2018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67525" y="4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Collisions:2014 and 2015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5825"/>
            <a:ext cx="4034176" cy="42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75" y="905825"/>
            <a:ext cx="4989326" cy="389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Collisions:2016-2017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00" y="1322525"/>
            <a:ext cx="500629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525"/>
            <a:ext cx="38129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279800" y="10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Collisions:2018 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9625"/>
            <a:ext cx="5018323" cy="41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23" y="1803863"/>
            <a:ext cx="3820878" cy="2515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49"/>
          <p:cNvCxnSpPr>
            <a:stCxn id="310" idx="1"/>
          </p:cNvCxnSpPr>
          <p:nvPr/>
        </p:nvCxnSpPr>
        <p:spPr>
          <a:xfrm flipH="1">
            <a:off x="2862823" y="3061568"/>
            <a:ext cx="246030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/>
        </p:nvSpPr>
        <p:spPr>
          <a:xfrm>
            <a:off x="919400" y="1652375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GIS data made it extra difficult to construct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date information needed to be cleaned up to be properly used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Weather data was not associated with the crash data when it should have, it would have made the analysis a lot easier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we were able to make some correlations and distributions given the data,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analysis is needed to make a reliable conclusion on anything. </a:t>
            </a:r>
            <a:endParaRPr/>
          </a:p>
        </p:txBody>
      </p:sp>
      <p:sp>
        <p:nvSpPr>
          <p:cNvPr id="317" name="Google Shape;317;p50"/>
          <p:cNvSpPr txBox="1"/>
          <p:nvPr/>
        </p:nvSpPr>
        <p:spPr>
          <a:xfrm>
            <a:off x="906950" y="477550"/>
            <a:ext cx="7056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 of the data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025"/>
            <a:ext cx="8679900" cy="327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916350"/>
            <a:ext cx="8520600" cy="4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Sahithi - </a:t>
            </a:r>
            <a:r>
              <a:rPr lang="en"/>
              <a:t> Poisson distribution between accidents on weekends and weekdays and time intervals ,hypothesis testing ,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Prediction of accidents based on time series data,random forest classification based on weather attributes.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Jin - Investigate the relationship between Greensboro population and collision. Analyze the number of collisions with Greensboro population across blocks designed by the Census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Jorge-Distribution of alcohol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across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fatalities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 in greensboro. Analyzing distribution of fatality frequency due to time of day.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Analysis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 of distribution of Fatality Frequency due to month of year. Analysis of Distribution of Fatality Frequency due to specific year. 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Dimithra - Identify pedestrian collision hotspots and contributing factors.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Daniel - Visualization of the data, mapping with plotly and folium to create interactive maps.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                           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0" y="152225"/>
            <a:ext cx="5662174" cy="24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675" y="2697825"/>
            <a:ext cx="5069426" cy="2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708075" y="788725"/>
            <a:ext cx="3003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between weekdays and weekends.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380325"/>
            <a:ext cx="8520600" cy="4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9100"/>
            <a:ext cx="4810675" cy="2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346" y="2516850"/>
            <a:ext cx="4688050" cy="24744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5633525" y="955375"/>
            <a:ext cx="2257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between time intervals.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75" y="1306625"/>
            <a:ext cx="6096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training - 66% data,testing - 34% data.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Predicted trends for years 2019 and 2020.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Accuracy - 69.80%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025" y="1597700"/>
            <a:ext cx="4837250" cy="26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